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1ACD1-B6F5-97BD-B4D8-008B662B7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B363A-51B7-55B6-6CC8-EC8338FAA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3D92A-6C78-AD2A-6B8F-2AE9D9178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DC627-807C-83CA-8378-685E3D167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6C62A-DB83-3998-CAD6-D9EBD025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1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9B258-A39E-3753-7AF3-694B679DD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AF6EA-336F-AED1-883E-4DDD6B58B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11C3D-F240-B441-9D8D-F93ABB682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B1313-07D3-BE89-5F27-543C304C5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E9550-0813-D1C0-C6B2-5DBB839B1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3D63CF-A2F9-F441-2308-7C223A12A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E54EC-8A99-C3F3-E5BE-C38BB0898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6215A-7DD6-FD6F-020B-6A872C77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EE4E4-8320-F57F-3870-B07A2C59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8020-AFDF-97D2-CC88-237DDCFD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85591-69AD-BEAF-6386-9F1CB6A7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71DC-BCA0-8620-CD46-8C8020F14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8C19E-1852-4A24-4EDE-AEE731D6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FE6D6-60A3-0AB0-9F7E-2F0CAA1F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844C6-2492-AF3C-CE06-77245964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8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F3ED4-6B22-B2AE-3F33-04FA7664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33E42-7BF3-E7FD-3D50-62D190956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8976A-2C2C-E79C-5C91-A7D7B900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F68C-06DD-91A9-9C07-72592347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364FC-D6A5-13C9-B661-83DD4BAC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1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D94E9-16C2-779E-E4B9-8A41AB3B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FCBC-9B8A-7D3D-B5C0-5ECDF0A6B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DEA32-091E-12C6-5D6D-AFDC977F4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BDF58-A247-45B0-09CE-7942F57E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E6255-F68C-1958-5304-A7595BEE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28689-6019-2EAC-63AF-67905DD7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8553-6E4A-EB1D-2797-74D30652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D851E-55BB-0B25-F181-862C60418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DFC30-22FF-F5CE-7848-11E31D115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E059D-B553-DEEF-2D69-C058949C1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5D9D-5E0C-E988-67AF-392FECBA3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90216F-0671-EE79-40C0-72063900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8E3F98-951D-5932-CB8D-21E1AA7E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B93D59-D9E2-56B2-05E1-C7162A8A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5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3E7E-101E-4292-7CC5-03EAA5D0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DB59A-CF60-C137-9530-AB5B5AE9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BBF9D-E9DF-86E6-F6C8-2EBF7EB3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F74D7-2DAE-F13E-7896-C929266F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6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43949-6862-6FD2-2E1C-6BAB8079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3390B-2B9E-ADFD-011E-C2854F53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60F6F-A98B-77D1-222D-6E90BD1E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8EF3-EA72-C3E8-E933-E4F12279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31AE-095D-A057-3DA9-C6242ABD3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BDEB8-388A-B2EC-70F2-C321EA365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2988B-1D5A-B9F6-ED38-E59198D1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25D10-55F2-B128-F687-C978F4AF4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66280-1950-0C96-AAC3-0CBC1564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3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F955-F46B-3994-274F-B76EB166F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5BE9F-528B-ED50-4EF3-6E4984258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271E6-4B2B-B80B-6517-94C7D8039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FC6CC-FEC1-307D-9C91-7F39AEED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AA12C-C636-9957-1771-482F3EC9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10473-028C-489C-48DD-812E54F2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9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A946F-C78E-1357-32CE-B304B966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A86AE-A277-8D23-5820-CBFB8AA46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F621-3DE8-EDE8-08F8-1A38C11CE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D807-BAFC-44EA-AF10-9818075BFED2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E12A-2475-BE0F-5D34-7CB5063D7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8852E-F403-C719-CFC1-24AAA41CB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0F9D-9832-4B38-B83B-FBFBB737B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3" y="1766268"/>
            <a:ext cx="7360693" cy="1006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KAMPANYE </a:t>
            </a:r>
            <a:r>
              <a:rPr lang="en-US" b="1">
                <a:solidFill>
                  <a:srgbClr val="0070C0"/>
                </a:solidFill>
                <a:latin typeface="Arial Rounded MT Bold" panose="020F0704030504030204" pitchFamily="34" charset="0"/>
              </a:rPr>
              <a:t>LITERASI MEDIA</a:t>
            </a:r>
            <a:endParaRPr lang="en-US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772743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14-15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LITERASI MEDIA 11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BD9B22-A217-0104-7B23-C2239C4A5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3137868"/>
            <a:ext cx="53340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F72D5-81A6-E744-73CA-253AB114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Rounded MT Bold" panose="020F0704030504030204" pitchFamily="34" charset="0"/>
              </a:rPr>
              <a:t>PROJECT KAMPANYE LITERASI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08C67-7164-3A01-D78F-84C37539C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8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KAMPANYE LITERASI MEDIA</vt:lpstr>
      <vt:lpstr>PROJECT KAMPANYE LITERASI DIGITAL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KAMPANYE LITERASI DIGITAL </dc:title>
  <dc:creator>Woro Kencana</dc:creator>
  <cp:lastModifiedBy>Woro Kencana</cp:lastModifiedBy>
  <cp:revision>2</cp:revision>
  <dcterms:created xsi:type="dcterms:W3CDTF">2024-01-04T00:30:04Z</dcterms:created>
  <dcterms:modified xsi:type="dcterms:W3CDTF">2024-12-23T00:33:05Z</dcterms:modified>
</cp:coreProperties>
</file>